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7" r:id="rId2"/>
    <p:sldId id="259" r:id="rId3"/>
    <p:sldId id="260" r:id="rId4"/>
    <p:sldId id="258" r:id="rId5"/>
  </p:sldIdLst>
  <p:sldSz cx="12192000" cy="6858000"/>
  <p:notesSz cx="6858000" cy="9144000"/>
  <p:defaultText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6" d="100"/>
          <a:sy n="76" d="100"/>
        </p:scale>
        <p:origin x="540"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viewProps" Target="view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presProps" Target="presProps.xml"/><Relationship Id="rId5" Type="http://schemas.openxmlformats.org/officeDocument/2006/relationships/slide" Target="slides/slide4.xml"/><Relationship Id="rId4" Type="http://schemas.openxmlformats.org/officeDocument/2006/relationships/slide" Target="slides/slide3.xml"/><Relationship Id="rId9"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0" y="1122363"/>
            <a:ext cx="9144000" cy="2387600"/>
          </a:xfrm>
        </p:spPr>
        <p:txBody>
          <a:bodyPr anchor="b"/>
          <a:lstStyle>
            <a:lvl1pPr algn="ctr">
              <a:defRPr sz="6000"/>
            </a:lvl1pPr>
          </a:lstStyle>
          <a:p>
            <a:r>
              <a:rPr lang="es-ES" smtClean="0"/>
              <a:t>Haga clic para modificar el estilo de título del patrón</a:t>
            </a:r>
            <a:endParaRPr lang="es-CO"/>
          </a:p>
        </p:txBody>
      </p:sp>
      <p:sp>
        <p:nvSpPr>
          <p:cNvPr id="3" name="Subtítulo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smtClean="0"/>
              <a:t>Haga clic para editar el estilo de subtítulo del patrón</a:t>
            </a:r>
            <a:endParaRPr lang="es-CO"/>
          </a:p>
        </p:txBody>
      </p:sp>
      <p:sp>
        <p:nvSpPr>
          <p:cNvPr id="4" name="Marcador de fecha 3"/>
          <p:cNvSpPr>
            <a:spLocks noGrp="1"/>
          </p:cNvSpPr>
          <p:nvPr>
            <p:ph type="dt" sz="half" idx="10"/>
          </p:nvPr>
        </p:nvSpPr>
        <p:spPr/>
        <p:txBody>
          <a:bodyPr/>
          <a:lstStyle/>
          <a:p>
            <a:fld id="{006CF7A9-5D16-498F-BBCA-8E134C1B6C83}" type="datetimeFigureOut">
              <a:rPr lang="es-CO" smtClean="0"/>
              <a:t>5/05/2018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32828554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idx="1"/>
          </p:nvPr>
        </p:nvSpPr>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6CF7A9-5D16-498F-BBCA-8E134C1B6C83}" type="datetimeFigureOut">
              <a:rPr lang="es-CO" smtClean="0"/>
              <a:t>5/05/2018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3151908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50" y="1709738"/>
            <a:ext cx="10515600" cy="2852737"/>
          </a:xfrm>
        </p:spPr>
        <p:txBody>
          <a:bodyPr anchor="b"/>
          <a:lstStyle>
            <a:lvl1pPr>
              <a:defRPr sz="6000"/>
            </a:lvl1p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smtClean="0"/>
              <a:t>Editar el estilo de texto del patrón</a:t>
            </a:r>
          </a:p>
        </p:txBody>
      </p:sp>
      <p:sp>
        <p:nvSpPr>
          <p:cNvPr id="4" name="Marcador de fecha 3"/>
          <p:cNvSpPr>
            <a:spLocks noGrp="1"/>
          </p:cNvSpPr>
          <p:nvPr>
            <p:ph type="dt" sz="half" idx="10"/>
          </p:nvPr>
        </p:nvSpPr>
        <p:spPr/>
        <p:txBody>
          <a:bodyPr/>
          <a:lstStyle/>
          <a:p>
            <a:fld id="{006CF7A9-5D16-498F-BBCA-8E134C1B6C83}" type="datetimeFigureOut">
              <a:rPr lang="es-CO" smtClean="0"/>
              <a:t>5/05/2018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37449615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contenido 2"/>
          <p:cNvSpPr>
            <a:spLocks noGrp="1"/>
          </p:cNvSpPr>
          <p:nvPr>
            <p:ph sz="half" idx="1"/>
          </p:nvPr>
        </p:nvSpPr>
        <p:spPr>
          <a:xfrm>
            <a:off x="838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contenido 3"/>
          <p:cNvSpPr>
            <a:spLocks noGrp="1"/>
          </p:cNvSpPr>
          <p:nvPr>
            <p:ph sz="half" idx="2"/>
          </p:nvPr>
        </p:nvSpPr>
        <p:spPr>
          <a:xfrm>
            <a:off x="6172200" y="1825625"/>
            <a:ext cx="5181600" cy="435133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fecha 4"/>
          <p:cNvSpPr>
            <a:spLocks noGrp="1"/>
          </p:cNvSpPr>
          <p:nvPr>
            <p:ph type="dt" sz="half" idx="10"/>
          </p:nvPr>
        </p:nvSpPr>
        <p:spPr/>
        <p:txBody>
          <a:bodyPr/>
          <a:lstStyle/>
          <a:p>
            <a:fld id="{006CF7A9-5D16-498F-BBCA-8E134C1B6C83}" type="datetimeFigureOut">
              <a:rPr lang="es-CO" smtClean="0"/>
              <a:t>5/05/2018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24530270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788" y="365125"/>
            <a:ext cx="10515600" cy="1325563"/>
          </a:xfrm>
        </p:spPr>
        <p:txBody>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4" name="Marcador de contenido 3"/>
          <p:cNvSpPr>
            <a:spLocks noGrp="1"/>
          </p:cNvSpPr>
          <p:nvPr>
            <p:ph sz="half" idx="2"/>
          </p:nvPr>
        </p:nvSpPr>
        <p:spPr>
          <a:xfrm>
            <a:off x="839788" y="2505075"/>
            <a:ext cx="5157787"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5" name="Marcador de texto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Editar el estilo de texto del patrón</a:t>
            </a:r>
          </a:p>
        </p:txBody>
      </p:sp>
      <p:sp>
        <p:nvSpPr>
          <p:cNvPr id="6" name="Marcador de contenido 5"/>
          <p:cNvSpPr>
            <a:spLocks noGrp="1"/>
          </p:cNvSpPr>
          <p:nvPr>
            <p:ph sz="quarter" idx="4"/>
          </p:nvPr>
        </p:nvSpPr>
        <p:spPr>
          <a:xfrm>
            <a:off x="6172200" y="2505075"/>
            <a:ext cx="5183188" cy="3684588"/>
          </a:xfrm>
        </p:spPr>
        <p:txBody>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7" name="Marcador de fecha 6"/>
          <p:cNvSpPr>
            <a:spLocks noGrp="1"/>
          </p:cNvSpPr>
          <p:nvPr>
            <p:ph type="dt" sz="half" idx="10"/>
          </p:nvPr>
        </p:nvSpPr>
        <p:spPr/>
        <p:txBody>
          <a:bodyPr/>
          <a:lstStyle/>
          <a:p>
            <a:fld id="{006CF7A9-5D16-498F-BBCA-8E134C1B6C83}" type="datetimeFigureOut">
              <a:rPr lang="es-CO" smtClean="0"/>
              <a:t>5/05/2018</a:t>
            </a:fld>
            <a:endParaRPr lang="es-CO"/>
          </a:p>
        </p:txBody>
      </p:sp>
      <p:sp>
        <p:nvSpPr>
          <p:cNvPr id="8" name="Marcador de pie de página 7"/>
          <p:cNvSpPr>
            <a:spLocks noGrp="1"/>
          </p:cNvSpPr>
          <p:nvPr>
            <p:ph type="ftr" sz="quarter" idx="11"/>
          </p:nvPr>
        </p:nvSpPr>
        <p:spPr/>
        <p:txBody>
          <a:bodyPr/>
          <a:lstStyle/>
          <a:p>
            <a:endParaRPr lang="es-CO"/>
          </a:p>
        </p:txBody>
      </p:sp>
      <p:sp>
        <p:nvSpPr>
          <p:cNvPr id="9" name="Marcador de número de diapositiva 8"/>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88290294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fecha 2"/>
          <p:cNvSpPr>
            <a:spLocks noGrp="1"/>
          </p:cNvSpPr>
          <p:nvPr>
            <p:ph type="dt" sz="half" idx="10"/>
          </p:nvPr>
        </p:nvSpPr>
        <p:spPr/>
        <p:txBody>
          <a:bodyPr/>
          <a:lstStyle/>
          <a:p>
            <a:fld id="{006CF7A9-5D16-498F-BBCA-8E134C1B6C83}" type="datetimeFigureOut">
              <a:rPr lang="es-CO" smtClean="0"/>
              <a:t>5/05/2018</a:t>
            </a:fld>
            <a:endParaRPr lang="es-CO"/>
          </a:p>
        </p:txBody>
      </p:sp>
      <p:sp>
        <p:nvSpPr>
          <p:cNvPr id="4" name="Marcador de pie de página 3"/>
          <p:cNvSpPr>
            <a:spLocks noGrp="1"/>
          </p:cNvSpPr>
          <p:nvPr>
            <p:ph type="ftr" sz="quarter" idx="11"/>
          </p:nvPr>
        </p:nvSpPr>
        <p:spPr/>
        <p:txBody>
          <a:bodyPr/>
          <a:lstStyle/>
          <a:p>
            <a:endParaRPr lang="es-CO"/>
          </a:p>
        </p:txBody>
      </p:sp>
      <p:sp>
        <p:nvSpPr>
          <p:cNvPr id="5" name="Marcador de número de diapositiva 4"/>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3133635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006CF7A9-5D16-498F-BBCA-8E134C1B6C83}" type="datetimeFigureOut">
              <a:rPr lang="es-CO" smtClean="0"/>
              <a:t>5/05/2018</a:t>
            </a:fld>
            <a:endParaRPr lang="es-CO"/>
          </a:p>
        </p:txBody>
      </p:sp>
      <p:sp>
        <p:nvSpPr>
          <p:cNvPr id="3" name="Marcador de pie de página 2"/>
          <p:cNvSpPr>
            <a:spLocks noGrp="1"/>
          </p:cNvSpPr>
          <p:nvPr>
            <p:ph type="ftr" sz="quarter" idx="11"/>
          </p:nvPr>
        </p:nvSpPr>
        <p:spPr/>
        <p:txBody>
          <a:bodyPr/>
          <a:lstStyle/>
          <a:p>
            <a:endParaRPr lang="es-CO"/>
          </a:p>
        </p:txBody>
      </p:sp>
      <p:sp>
        <p:nvSpPr>
          <p:cNvPr id="4" name="Marcador de número de diapositiva 3"/>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1977097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contenido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006CF7A9-5D16-498F-BBCA-8E134C1B6C83}" type="datetimeFigureOut">
              <a:rPr lang="es-CO" smtClean="0"/>
              <a:t>5/05/2018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10819986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788" y="457200"/>
            <a:ext cx="3932237" cy="1600200"/>
          </a:xfrm>
        </p:spPr>
        <p:txBody>
          <a:bodyPr anchor="b"/>
          <a:lstStyle>
            <a:lvl1pPr>
              <a:defRPr sz="3200"/>
            </a:lvl1pPr>
          </a:lstStyle>
          <a:p>
            <a:r>
              <a:rPr lang="es-ES" smtClean="0"/>
              <a:t>Haga clic para modificar el estilo de título del patrón</a:t>
            </a:r>
            <a:endParaRPr lang="es-CO"/>
          </a:p>
        </p:txBody>
      </p:sp>
      <p:sp>
        <p:nvSpPr>
          <p:cNvPr id="3" name="Marcador de posición de imagen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O"/>
          </a:p>
        </p:txBody>
      </p:sp>
      <p:sp>
        <p:nvSpPr>
          <p:cNvPr id="4" name="Marcador de texto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smtClean="0"/>
              <a:t>Editar el estilo de texto del patrón</a:t>
            </a:r>
          </a:p>
        </p:txBody>
      </p:sp>
      <p:sp>
        <p:nvSpPr>
          <p:cNvPr id="5" name="Marcador de fecha 4"/>
          <p:cNvSpPr>
            <a:spLocks noGrp="1"/>
          </p:cNvSpPr>
          <p:nvPr>
            <p:ph type="dt" sz="half" idx="10"/>
          </p:nvPr>
        </p:nvSpPr>
        <p:spPr/>
        <p:txBody>
          <a:bodyPr/>
          <a:lstStyle/>
          <a:p>
            <a:fld id="{006CF7A9-5D16-498F-BBCA-8E134C1B6C83}" type="datetimeFigureOut">
              <a:rPr lang="es-CO" smtClean="0"/>
              <a:t>5/05/2018</a:t>
            </a:fld>
            <a:endParaRPr lang="es-CO"/>
          </a:p>
        </p:txBody>
      </p:sp>
      <p:sp>
        <p:nvSpPr>
          <p:cNvPr id="6" name="Marcador de pie de página 5"/>
          <p:cNvSpPr>
            <a:spLocks noGrp="1"/>
          </p:cNvSpPr>
          <p:nvPr>
            <p:ph type="ftr" sz="quarter" idx="11"/>
          </p:nvPr>
        </p:nvSpPr>
        <p:spPr/>
        <p:txBody>
          <a:bodyPr/>
          <a:lstStyle/>
          <a:p>
            <a:endParaRPr lang="es-CO"/>
          </a:p>
        </p:txBody>
      </p:sp>
      <p:sp>
        <p:nvSpPr>
          <p:cNvPr id="7" name="Marcador de número de diapositiva 6"/>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35265383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6CF7A9-5D16-498F-BBCA-8E134C1B6C83}" type="datetimeFigureOut">
              <a:rPr lang="es-CO" smtClean="0"/>
              <a:t>5/05/2018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17345252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0" y="365125"/>
            <a:ext cx="2628900" cy="5811838"/>
          </a:xfrm>
        </p:spPr>
        <p:txBody>
          <a:bodyPr vert="eaVert"/>
          <a:lstStyle/>
          <a:p>
            <a:r>
              <a:rPr lang="es-ES" smtClean="0"/>
              <a:t>Haga clic para modificar el estilo de título del patrón</a:t>
            </a:r>
            <a:endParaRPr lang="es-CO"/>
          </a:p>
        </p:txBody>
      </p:sp>
      <p:sp>
        <p:nvSpPr>
          <p:cNvPr id="3" name="Marcador de texto vertical 2"/>
          <p:cNvSpPr>
            <a:spLocks noGrp="1"/>
          </p:cNvSpPr>
          <p:nvPr>
            <p:ph type="body" orient="vert" idx="1"/>
          </p:nvPr>
        </p:nvSpPr>
        <p:spPr>
          <a:xfrm>
            <a:off x="838200" y="365125"/>
            <a:ext cx="7734300" cy="5811838"/>
          </a:xfrm>
        </p:spPr>
        <p:txBody>
          <a:bodyPr vert="eaVert"/>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10"/>
          </p:nvPr>
        </p:nvSpPr>
        <p:spPr/>
        <p:txBody>
          <a:bodyPr/>
          <a:lstStyle/>
          <a:p>
            <a:fld id="{006CF7A9-5D16-498F-BBCA-8E134C1B6C83}" type="datetimeFigureOut">
              <a:rPr lang="es-CO" smtClean="0"/>
              <a:t>5/05/2018</a:t>
            </a:fld>
            <a:endParaRPr lang="es-CO"/>
          </a:p>
        </p:txBody>
      </p:sp>
      <p:sp>
        <p:nvSpPr>
          <p:cNvPr id="5" name="Marcador de pie de página 4"/>
          <p:cNvSpPr>
            <a:spLocks noGrp="1"/>
          </p:cNvSpPr>
          <p:nvPr>
            <p:ph type="ftr" sz="quarter" idx="11"/>
          </p:nvPr>
        </p:nvSpPr>
        <p:spPr/>
        <p:txBody>
          <a:bodyPr/>
          <a:lstStyle/>
          <a:p>
            <a:endParaRPr lang="es-CO"/>
          </a:p>
        </p:txBody>
      </p:sp>
      <p:sp>
        <p:nvSpPr>
          <p:cNvPr id="6" name="Marcador de número de diapositiva 5"/>
          <p:cNvSpPr>
            <a:spLocks noGrp="1"/>
          </p:cNvSpPr>
          <p:nvPr>
            <p:ph type="sldNum" sz="quarter" idx="12"/>
          </p:nvPr>
        </p:nvSpPr>
        <p:spPr/>
        <p:txBody>
          <a:bodyPr/>
          <a:lstStyle/>
          <a:p>
            <a:fld id="{D5236A54-DD23-4DA8-A27A-3C23E3B46A15}" type="slidenum">
              <a:rPr lang="es-CO" smtClean="0"/>
              <a:t>‹Nº›</a:t>
            </a:fld>
            <a:endParaRPr lang="es-CO"/>
          </a:p>
        </p:txBody>
      </p:sp>
    </p:spTree>
    <p:extLst>
      <p:ext uri="{BB962C8B-B14F-4D97-AF65-F5344CB8AC3E}">
        <p14:creationId xmlns:p14="http://schemas.microsoft.com/office/powerpoint/2010/main" val="252085258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s-ES" smtClean="0"/>
              <a:t>Haga clic para modificar el estilo de título del patrón</a:t>
            </a:r>
            <a:endParaRPr lang="es-CO"/>
          </a:p>
        </p:txBody>
      </p:sp>
      <p:sp>
        <p:nvSpPr>
          <p:cNvPr id="3" name="Marcador de texto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s-ES" smtClean="0"/>
              <a:t>Editar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CO"/>
          </a:p>
        </p:txBody>
      </p:sp>
      <p:sp>
        <p:nvSpPr>
          <p:cNvPr id="4" name="Marcador de fecha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06CF7A9-5D16-498F-BBCA-8E134C1B6C83}" type="datetimeFigureOut">
              <a:rPr lang="es-CO" smtClean="0"/>
              <a:t>5/05/2018</a:t>
            </a:fld>
            <a:endParaRPr lang="es-CO"/>
          </a:p>
        </p:txBody>
      </p:sp>
      <p:sp>
        <p:nvSpPr>
          <p:cNvPr id="5" name="Marcador de pie de página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O"/>
          </a:p>
        </p:txBody>
      </p:sp>
      <p:sp>
        <p:nvSpPr>
          <p:cNvPr id="6" name="Marcador de número de diapositiva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236A54-DD23-4DA8-A27A-3C23E3B46A15}" type="slidenum">
              <a:rPr lang="es-CO" smtClean="0"/>
              <a:t>‹Nº›</a:t>
            </a:fld>
            <a:endParaRPr lang="es-CO"/>
          </a:p>
        </p:txBody>
      </p:sp>
    </p:spTree>
    <p:extLst>
      <p:ext uri="{BB962C8B-B14F-4D97-AF65-F5344CB8AC3E}">
        <p14:creationId xmlns:p14="http://schemas.microsoft.com/office/powerpoint/2010/main" val="118181705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O"/>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dirty="0"/>
              <a:t>LA VERDAD SIEMPRE TRIUNFA: </a:t>
            </a:r>
            <a:r>
              <a:rPr lang="es-CO" b="1" i="1" dirty="0">
                <a:solidFill>
                  <a:srgbClr val="FF0000"/>
                </a:solidFill>
              </a:rPr>
              <a:t>En </a:t>
            </a:r>
            <a:r>
              <a:rPr lang="es-CO" b="1" i="1" dirty="0" smtClean="0">
                <a:solidFill>
                  <a:srgbClr val="FF0000"/>
                </a:solidFill>
              </a:rPr>
              <a:t>el </a:t>
            </a:r>
            <a:r>
              <a:rPr lang="es-CO" b="1" i="1" dirty="0">
                <a:solidFill>
                  <a:srgbClr val="FF0000"/>
                </a:solidFill>
              </a:rPr>
              <a:t>tiempo de Noé, todo lo </a:t>
            </a:r>
            <a:r>
              <a:rPr lang="es-CO" b="1" i="1" dirty="0" smtClean="0">
                <a:solidFill>
                  <a:srgbClr val="FF0000"/>
                </a:solidFill>
              </a:rPr>
              <a:t>visible </a:t>
            </a:r>
            <a:r>
              <a:rPr lang="es-CO" b="1" i="1" dirty="0">
                <a:solidFill>
                  <a:srgbClr val="FF0000"/>
                </a:solidFill>
              </a:rPr>
              <a:t>estaba en su </a:t>
            </a:r>
            <a:r>
              <a:rPr lang="es-CO" b="1" i="1" dirty="0" smtClean="0">
                <a:solidFill>
                  <a:srgbClr val="FF0000"/>
                </a:solidFill>
              </a:rPr>
              <a:t>contra</a:t>
            </a:r>
            <a:r>
              <a:rPr lang="es-CO" dirty="0"/>
              <a:t>.</a:t>
            </a:r>
            <a:endParaRPr lang="es-CO" dirty="0"/>
          </a:p>
        </p:txBody>
      </p:sp>
      <p:sp>
        <p:nvSpPr>
          <p:cNvPr id="3" name="Marcador de contenido 2"/>
          <p:cNvSpPr>
            <a:spLocks noGrp="1"/>
          </p:cNvSpPr>
          <p:nvPr>
            <p:ph idx="1"/>
          </p:nvPr>
        </p:nvSpPr>
        <p:spPr>
          <a:xfrm>
            <a:off x="838200" y="1825624"/>
            <a:ext cx="7302500" cy="4664075"/>
          </a:xfrm>
        </p:spPr>
        <p:style>
          <a:lnRef idx="2">
            <a:schemeClr val="dk1"/>
          </a:lnRef>
          <a:fillRef idx="1">
            <a:schemeClr val="lt1"/>
          </a:fillRef>
          <a:effectRef idx="0">
            <a:schemeClr val="dk1"/>
          </a:effectRef>
          <a:fontRef idx="minor">
            <a:schemeClr val="dk1"/>
          </a:fontRef>
        </p:style>
        <p:txBody>
          <a:bodyPr>
            <a:normAutofit/>
          </a:bodyPr>
          <a:lstStyle/>
          <a:p>
            <a:pPr marL="0" indent="0">
              <a:buNone/>
            </a:pPr>
            <a:r>
              <a:rPr lang="es-CO" b="1" dirty="0" smtClean="0"/>
              <a:t>Habían dos puntos que así lo indicaban. </a:t>
            </a:r>
          </a:p>
          <a:p>
            <a:pPr marL="457200" lvl="1" indent="0" algn="just">
              <a:buNone/>
            </a:pPr>
            <a:r>
              <a:rPr lang="es-CO" sz="2800" b="1" dirty="0" smtClean="0"/>
              <a:t>(1</a:t>
            </a:r>
            <a:r>
              <a:rPr lang="es-CO" sz="2800" b="1" dirty="0" smtClean="0"/>
              <a:t>). </a:t>
            </a:r>
            <a:r>
              <a:rPr lang="es-CO" sz="2800" dirty="0" smtClean="0">
                <a:solidFill>
                  <a:srgbClr val="FF0000"/>
                </a:solidFill>
              </a:rPr>
              <a:t>Esa gran mayoría de personas que contradecían su mensaje, con los sabios de su </a:t>
            </a:r>
            <a:r>
              <a:rPr lang="es-CO" sz="2800" dirty="0" smtClean="0">
                <a:solidFill>
                  <a:srgbClr val="FF0000"/>
                </a:solidFill>
              </a:rPr>
              <a:t>tiempo </a:t>
            </a:r>
            <a:r>
              <a:rPr lang="es-CO" sz="2800" dirty="0" smtClean="0">
                <a:solidFill>
                  <a:srgbClr val="FF0000"/>
                </a:solidFill>
              </a:rPr>
              <a:t>que encabezan la </a:t>
            </a:r>
            <a:r>
              <a:rPr lang="es-CO" sz="2800" dirty="0" smtClean="0">
                <a:solidFill>
                  <a:srgbClr val="FF0000"/>
                </a:solidFill>
              </a:rPr>
              <a:t>oposición</a:t>
            </a:r>
            <a:r>
              <a:rPr lang="es-CO" sz="2800" dirty="0" smtClean="0">
                <a:solidFill>
                  <a:srgbClr val="FF0000"/>
                </a:solidFill>
              </a:rPr>
              <a:t>, anunciaba </a:t>
            </a:r>
            <a:r>
              <a:rPr lang="es-CO" sz="2800" dirty="0" smtClean="0">
                <a:solidFill>
                  <a:srgbClr val="FF0000"/>
                </a:solidFill>
              </a:rPr>
              <a:t>un </a:t>
            </a:r>
            <a:r>
              <a:rPr lang="es-CO" sz="2800" dirty="0" smtClean="0">
                <a:solidFill>
                  <a:srgbClr val="FF0000"/>
                </a:solidFill>
              </a:rPr>
              <a:t>retundo fracaso.</a:t>
            </a:r>
          </a:p>
          <a:p>
            <a:endParaRPr lang="es-CO" dirty="0" smtClean="0"/>
          </a:p>
          <a:p>
            <a:pPr marL="457200" lvl="1" indent="0" algn="just">
              <a:buNone/>
            </a:pPr>
            <a:r>
              <a:rPr lang="es-CO" sz="2800" b="1" dirty="0" smtClean="0"/>
              <a:t>(2). </a:t>
            </a:r>
            <a:r>
              <a:rPr lang="es-CO" sz="2800" dirty="0" smtClean="0">
                <a:solidFill>
                  <a:srgbClr val="FF0000"/>
                </a:solidFill>
              </a:rPr>
              <a:t>Nunca había llovido, por tanto, tildaban a Noé de "loco", y "fanático", pero a pesar de que todo estaba en su contra, Noé proseguía en la construcción del </a:t>
            </a:r>
            <a:r>
              <a:rPr lang="es-CO" sz="2800" dirty="0" smtClean="0">
                <a:solidFill>
                  <a:srgbClr val="FF0000"/>
                </a:solidFill>
              </a:rPr>
              <a:t>arca, sin modificar nada, tal como Dios se lo había ordenado.</a:t>
            </a:r>
            <a:endParaRPr lang="es-CO" sz="2800" dirty="0" smtClean="0">
              <a:solidFill>
                <a:srgbClr val="FF0000"/>
              </a:solidFill>
            </a:endParaRPr>
          </a:p>
        </p:txBody>
      </p:sp>
      <p:pic>
        <p:nvPicPr>
          <p:cNvPr id="7" name="Imagen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69300" y="4292600"/>
            <a:ext cx="2984499" cy="2197099"/>
          </a:xfrm>
          <a:prstGeom prst="rect">
            <a:avLst/>
          </a:prstGeom>
        </p:spPr>
      </p:pic>
      <p:pic>
        <p:nvPicPr>
          <p:cNvPr id="8" name="Imagen 7"/>
          <p:cNvPicPr>
            <a:picLocks noChangeAspect="1"/>
          </p:cNvPicPr>
          <p:nvPr/>
        </p:nvPicPr>
        <p:blipFill>
          <a:blip r:embed="rId3"/>
          <a:stretch>
            <a:fillRect/>
          </a:stretch>
        </p:blipFill>
        <p:spPr>
          <a:xfrm>
            <a:off x="8369300" y="1824036"/>
            <a:ext cx="2984499" cy="2333625"/>
          </a:xfrm>
          <a:prstGeom prst="rect">
            <a:avLst/>
          </a:prstGeom>
        </p:spPr>
      </p:pic>
    </p:spTree>
    <p:extLst>
      <p:ext uri="{BB962C8B-B14F-4D97-AF65-F5344CB8AC3E}">
        <p14:creationId xmlns:p14="http://schemas.microsoft.com/office/powerpoint/2010/main" val="101780213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838200" y="850900"/>
            <a:ext cx="10515600" cy="5326063"/>
          </a:xfrm>
        </p:spPr>
        <p:style>
          <a:lnRef idx="2">
            <a:schemeClr val="dk1"/>
          </a:lnRef>
          <a:fillRef idx="1">
            <a:schemeClr val="lt1"/>
          </a:fillRef>
          <a:effectRef idx="0">
            <a:schemeClr val="dk1"/>
          </a:effectRef>
          <a:fontRef idx="minor">
            <a:schemeClr val="dk1"/>
          </a:fontRef>
        </p:style>
        <p:txBody>
          <a:bodyPr>
            <a:normAutofit lnSpcReduction="10000"/>
          </a:bodyPr>
          <a:lstStyle/>
          <a:p>
            <a:pPr algn="just"/>
            <a:r>
              <a:rPr lang="es-CO" dirty="0"/>
              <a:t>Lo único que había a su favor era la Palabra de </a:t>
            </a:r>
            <a:r>
              <a:rPr lang="es-CO" dirty="0" smtClean="0"/>
              <a:t>Dios, y eso le bastaba. </a:t>
            </a:r>
            <a:r>
              <a:rPr lang="es-CO" dirty="0"/>
              <a:t>Dios le había </a:t>
            </a:r>
            <a:r>
              <a:rPr lang="es-CO" dirty="0" smtClean="0"/>
              <a:t>dicho  </a:t>
            </a:r>
            <a:r>
              <a:rPr lang="es-CO" u="sng" dirty="0" smtClean="0"/>
              <a:t>solamente</a:t>
            </a:r>
            <a:r>
              <a:rPr lang="es-CO" dirty="0" smtClean="0"/>
              <a:t>  a Noé: </a:t>
            </a:r>
            <a:r>
              <a:rPr lang="es-CO" dirty="0"/>
              <a:t>"</a:t>
            </a:r>
            <a:r>
              <a:rPr lang="es-CO" dirty="0">
                <a:latin typeface="Bell MT" panose="02020503060305020303" pitchFamily="18" charset="0"/>
              </a:rPr>
              <a:t>No contenderá mi Espíritu con el hombre para siempre, porque ciertamente él es carne; mas serán sus días ciento veinte años</a:t>
            </a:r>
            <a:r>
              <a:rPr lang="es-CO" dirty="0"/>
              <a:t>". </a:t>
            </a:r>
            <a:r>
              <a:rPr lang="es-CO" dirty="0" smtClean="0">
                <a:solidFill>
                  <a:srgbClr val="FF0000"/>
                </a:solidFill>
              </a:rPr>
              <a:t>(Ge. </a:t>
            </a:r>
            <a:r>
              <a:rPr lang="es-CO" dirty="0">
                <a:solidFill>
                  <a:srgbClr val="FF0000"/>
                </a:solidFill>
              </a:rPr>
              <a:t>6:3).</a:t>
            </a:r>
          </a:p>
          <a:p>
            <a:endParaRPr lang="es-CO" dirty="0"/>
          </a:p>
          <a:p>
            <a:pPr algn="just"/>
            <a:r>
              <a:rPr lang="es-CO" dirty="0"/>
              <a:t>Y eso le bastaba, Por tanto, contra viento y marea, comenzó la obra que Dios le había encomendado. Construir un arca, para </a:t>
            </a:r>
            <a:r>
              <a:rPr lang="es-CO" dirty="0" smtClean="0"/>
              <a:t>salvar a su familia y a tos todos </a:t>
            </a:r>
            <a:r>
              <a:rPr lang="es-CO" dirty="0"/>
              <a:t>lo que creyeran </a:t>
            </a:r>
            <a:r>
              <a:rPr lang="es-CO" dirty="0" smtClean="0"/>
              <a:t>el menaje de Dios. </a:t>
            </a:r>
            <a:r>
              <a:rPr lang="es-CO" dirty="0"/>
              <a:t>Y las evidencias que tenemos es que, </a:t>
            </a:r>
            <a:r>
              <a:rPr lang="es-CO" dirty="0" smtClean="0"/>
              <a:t>cumplido el tiempo, vino el diluvio, y según </a:t>
            </a:r>
            <a:r>
              <a:rPr lang="es-CO" dirty="0"/>
              <a:t>lo dice un predicador, habían 100' millones de personas, </a:t>
            </a:r>
            <a:r>
              <a:rPr lang="es-CO" dirty="0" smtClean="0"/>
              <a:t> </a:t>
            </a:r>
            <a:r>
              <a:rPr lang="es-CO" dirty="0"/>
              <a:t>nadie acepto el mensaje de Dios, excepto, él y su familia, ocho personas, muriendo 99´999.992 </a:t>
            </a:r>
            <a:r>
              <a:rPr lang="es-CO" dirty="0" smtClean="0"/>
              <a:t>personas. Tremendo cumplimiento de la profecía. </a:t>
            </a:r>
            <a:endParaRPr lang="es-CO" dirty="0"/>
          </a:p>
          <a:p>
            <a:endParaRPr lang="es-CO" dirty="0"/>
          </a:p>
        </p:txBody>
      </p:sp>
    </p:spTree>
    <p:extLst>
      <p:ext uri="{BB962C8B-B14F-4D97-AF65-F5344CB8AC3E}">
        <p14:creationId xmlns:p14="http://schemas.microsoft.com/office/powerpoint/2010/main" val="6561756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7500" y="406400"/>
            <a:ext cx="11595100" cy="6299200"/>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ctr">
              <a:buNone/>
            </a:pPr>
            <a:r>
              <a:rPr lang="es-CO" dirty="0"/>
              <a:t>A pesar de que todo estaba en </a:t>
            </a:r>
            <a:r>
              <a:rPr lang="es-CO" dirty="0" smtClean="0"/>
              <a:t>su contra, no permitió que las circunstancias hicieran imposible cumplir con la orden que había recibido de Dios. (Ge.6:22</a:t>
            </a:r>
            <a:r>
              <a:rPr lang="es-CO" dirty="0"/>
              <a:t>) dice</a:t>
            </a:r>
            <a:r>
              <a:rPr lang="es-CO" dirty="0" smtClean="0"/>
              <a:t>: “</a:t>
            </a:r>
            <a:r>
              <a:rPr lang="es-CO" dirty="0" smtClean="0">
                <a:latin typeface="Bell MT" panose="02020503060305020303" pitchFamily="18" charset="0"/>
              </a:rPr>
              <a:t>E </a:t>
            </a:r>
            <a:r>
              <a:rPr lang="es-CO" dirty="0">
                <a:latin typeface="Bell MT" panose="02020503060305020303" pitchFamily="18" charset="0"/>
              </a:rPr>
              <a:t>hizo Noé conforme a todo lo que le mandó Dios: así lo </a:t>
            </a:r>
            <a:r>
              <a:rPr lang="es-CO" dirty="0" smtClean="0">
                <a:latin typeface="Bell MT" panose="02020503060305020303" pitchFamily="18" charset="0"/>
              </a:rPr>
              <a:t>hizo</a:t>
            </a:r>
            <a:r>
              <a:rPr lang="es-CO" dirty="0" smtClean="0"/>
              <a:t>” </a:t>
            </a:r>
          </a:p>
          <a:p>
            <a:pPr marL="0" indent="0" algn="ctr">
              <a:buNone/>
            </a:pPr>
            <a:r>
              <a:rPr lang="es-CO" dirty="0" smtClean="0"/>
              <a:t>La pregunta es: ¿Al final, quien </a:t>
            </a:r>
            <a:r>
              <a:rPr lang="es-CO" dirty="0"/>
              <a:t>tenía la </a:t>
            </a:r>
            <a:r>
              <a:rPr lang="es-CO" dirty="0" smtClean="0"/>
              <a:t>razón, </a:t>
            </a:r>
            <a:r>
              <a:rPr lang="es-CO" dirty="0"/>
              <a:t>La </a:t>
            </a:r>
            <a:r>
              <a:rPr lang="es-CO" dirty="0" smtClean="0"/>
              <a:t>mayoría encabezada con los sabios de su tiempo, que encabezan la oposición o </a:t>
            </a:r>
            <a:r>
              <a:rPr lang="es-CO" dirty="0"/>
              <a:t>ese pequeño grupo, que le creyó a </a:t>
            </a:r>
            <a:r>
              <a:rPr lang="es-CO" dirty="0" smtClean="0"/>
              <a:t>Dios?, las evidencias nos dicen que la minoría tenía la razón. </a:t>
            </a:r>
          </a:p>
          <a:p>
            <a:pPr marL="0" indent="0" algn="ctr">
              <a:buNone/>
            </a:pPr>
            <a:r>
              <a:rPr lang="es-CO" b="1" dirty="0" smtClean="0"/>
              <a:t>LA VERDAD SIEMPRE TRIUNFARA. </a:t>
            </a:r>
          </a:p>
          <a:p>
            <a:pPr marL="0" indent="0" algn="ctr">
              <a:buNone/>
            </a:pPr>
            <a:r>
              <a:rPr lang="es-CO" dirty="0" smtClean="0"/>
              <a:t>Por </a:t>
            </a:r>
            <a:r>
              <a:rPr lang="es-CO" dirty="0"/>
              <a:t>tanto yo tengo la plena seguridad de que este mensaje de los 6000 años de pecado, procede de Dios, ya que lo menciona la profeta de Dios, siete veces, solamente en el CS. y en muchos de sus libros.</a:t>
            </a:r>
          </a:p>
          <a:p>
            <a:endParaRPr lang="es-CO" dirty="0"/>
          </a:p>
          <a:p>
            <a:pPr marL="0" indent="0" algn="ctr">
              <a:buNone/>
            </a:pPr>
            <a:r>
              <a:rPr lang="es-CO" dirty="0"/>
              <a:t>Mi llamado a todos mis hermanos en Cristo, es que estudien este tema, a conciencia, a la luz de como trataba el pueblo de Israel a los profetas, al Señor Jesús, y a los apóstoles. Todo estaba en contra de ellos, Los profetas, el Señor y los apóstoles eran hombres humildes, y a medida que los sacrificaban, parecía que todo era un fracaso, y la mayoría </a:t>
            </a:r>
            <a:r>
              <a:rPr lang="es-CO" dirty="0" smtClean="0"/>
              <a:t>triunfaba</a:t>
            </a:r>
            <a:r>
              <a:rPr lang="es-CO" dirty="0"/>
              <a:t>, pero las evidencias demuestran lo contrario. </a:t>
            </a:r>
            <a:endParaRPr lang="es-CO" dirty="0" smtClean="0"/>
          </a:p>
          <a:p>
            <a:pPr marL="0" indent="0" algn="ctr">
              <a:buNone/>
            </a:pPr>
            <a:r>
              <a:rPr lang="es-CO" b="1" dirty="0" smtClean="0"/>
              <a:t>Y LO REPITO, LA VERDAD </a:t>
            </a:r>
            <a:r>
              <a:rPr lang="es-CO" b="1" dirty="0"/>
              <a:t>SIEMPRE TRIUNFARA.</a:t>
            </a:r>
          </a:p>
          <a:p>
            <a:endParaRPr lang="es-CO" dirty="0"/>
          </a:p>
        </p:txBody>
      </p:sp>
    </p:spTree>
    <p:extLst>
      <p:ext uri="{BB962C8B-B14F-4D97-AF65-F5344CB8AC3E}">
        <p14:creationId xmlns:p14="http://schemas.microsoft.com/office/powerpoint/2010/main" val="313957178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normAutofit/>
          </a:bodyPr>
          <a:lstStyle/>
          <a:p>
            <a:r>
              <a:rPr lang="es-CO" sz="4800" b="1" dirty="0" smtClean="0"/>
              <a:t>CONCLUSIÓN</a:t>
            </a:r>
            <a:endParaRPr lang="es-CO" sz="4800" b="1" dirty="0"/>
          </a:p>
        </p:txBody>
      </p:sp>
      <p:sp>
        <p:nvSpPr>
          <p:cNvPr id="3" name="Marcador de contenido 2"/>
          <p:cNvSpPr>
            <a:spLocks noGrp="1"/>
          </p:cNvSpPr>
          <p:nvPr>
            <p:ph idx="1"/>
          </p:nvPr>
        </p:nvSpPr>
        <p:spPr>
          <a:xfrm>
            <a:off x="368300" y="1825624"/>
            <a:ext cx="11430000" cy="4765675"/>
          </a:xfrm>
        </p:spPr>
        <p:style>
          <a:lnRef idx="2">
            <a:schemeClr val="dk1"/>
          </a:lnRef>
          <a:fillRef idx="1">
            <a:schemeClr val="lt1"/>
          </a:fillRef>
          <a:effectRef idx="0">
            <a:schemeClr val="dk1"/>
          </a:effectRef>
          <a:fontRef idx="minor">
            <a:schemeClr val="dk1"/>
          </a:fontRef>
        </p:style>
        <p:txBody>
          <a:bodyPr>
            <a:normAutofit fontScale="92500" lnSpcReduction="10000"/>
          </a:bodyPr>
          <a:lstStyle/>
          <a:p>
            <a:pPr marL="0" indent="0" algn="just">
              <a:buNone/>
            </a:pPr>
            <a:r>
              <a:rPr lang="es-CO" dirty="0" smtClean="0"/>
              <a:t>Por </a:t>
            </a:r>
            <a:r>
              <a:rPr lang="es-CO" dirty="0"/>
              <a:t>tanto queridos hermanos, y todos los que leen este mensaje, no hagan como los antediluvianos, </a:t>
            </a:r>
            <a:r>
              <a:rPr lang="es-CO" dirty="0" smtClean="0"/>
              <a:t>que esteraron que </a:t>
            </a:r>
            <a:r>
              <a:rPr lang="es-CO" dirty="0"/>
              <a:t>se cumpla la profecía para tomar una decisión, y prepararse. No, porque indudablemente </a:t>
            </a:r>
            <a:r>
              <a:rPr lang="es-CO" dirty="0" smtClean="0"/>
              <a:t>te perderás igual </a:t>
            </a:r>
            <a:r>
              <a:rPr lang="es-CO" smtClean="0"/>
              <a:t>que ellos</a:t>
            </a:r>
            <a:r>
              <a:rPr lang="es-CO" dirty="0" smtClean="0"/>
              <a:t>. </a:t>
            </a:r>
          </a:p>
          <a:p>
            <a:pPr marL="0" indent="0" algn="just">
              <a:buNone/>
            </a:pPr>
            <a:r>
              <a:rPr lang="es-CO" dirty="0" smtClean="0"/>
              <a:t>Recuerden</a:t>
            </a:r>
            <a:r>
              <a:rPr lang="es-CO" dirty="0"/>
              <a:t>, nuestra preparación </a:t>
            </a:r>
            <a:r>
              <a:rPr lang="es-CO" dirty="0" smtClean="0"/>
              <a:t>es </a:t>
            </a:r>
            <a:r>
              <a:rPr lang="es-CO" dirty="0"/>
              <a:t>de todos los días, porque somos mortales, de lo que trata el mensaje es que, </a:t>
            </a:r>
            <a:r>
              <a:rPr lang="es-CO" dirty="0" smtClean="0"/>
              <a:t>el final de los </a:t>
            </a:r>
            <a:r>
              <a:rPr lang="es-CO" dirty="0"/>
              <a:t>6000 años de pecado es el tiempo LIMITE, que Dios le a concedida a Satanás para engañar a la humanidad</a:t>
            </a:r>
            <a:r>
              <a:rPr lang="es-CO" dirty="0" smtClean="0"/>
              <a:t>.</a:t>
            </a:r>
          </a:p>
          <a:p>
            <a:pPr marL="0" indent="0" algn="just">
              <a:buNone/>
            </a:pPr>
            <a:r>
              <a:rPr lang="es-CO" dirty="0" smtClean="0"/>
              <a:t>Por ende, nunca se te olviden las palabras de </a:t>
            </a:r>
            <a:r>
              <a:rPr lang="es-CO" dirty="0" smtClean="0">
                <a:solidFill>
                  <a:srgbClr val="FF0000"/>
                </a:solidFill>
              </a:rPr>
              <a:t>(Números 23:19): </a:t>
            </a:r>
            <a:r>
              <a:rPr lang="es-CO" dirty="0" smtClean="0"/>
              <a:t>“</a:t>
            </a:r>
            <a:r>
              <a:rPr lang="es-CO" dirty="0" smtClean="0">
                <a:latin typeface="Bell MT" panose="02020503060305020303" pitchFamily="18" charset="0"/>
              </a:rPr>
              <a:t>Dios </a:t>
            </a:r>
            <a:r>
              <a:rPr lang="es-CO" dirty="0">
                <a:latin typeface="Bell MT" panose="02020503060305020303" pitchFamily="18" charset="0"/>
              </a:rPr>
              <a:t>no es hombre para que mienta; ni hijo de hombre para que se arrepienta: ¿El dijo, y no hará? ¿Habló, y no lo ejecutará</a:t>
            </a:r>
            <a:r>
              <a:rPr lang="es-CO" dirty="0" smtClean="0">
                <a:latin typeface="Bell MT" panose="02020503060305020303" pitchFamily="18" charset="0"/>
              </a:rPr>
              <a:t>?</a:t>
            </a:r>
            <a:r>
              <a:rPr lang="es-CO" dirty="0" smtClean="0"/>
              <a:t>” </a:t>
            </a:r>
            <a:endParaRPr lang="es-CO" dirty="0"/>
          </a:p>
          <a:p>
            <a:endParaRPr lang="es-CO" dirty="0"/>
          </a:p>
          <a:p>
            <a:pPr marL="0" indent="0">
              <a:buNone/>
            </a:pPr>
            <a:r>
              <a:rPr lang="es-CO" dirty="0"/>
              <a:t>Bendiciones para todos, </a:t>
            </a:r>
            <a:r>
              <a:rPr lang="es-CO" dirty="0" smtClean="0"/>
              <a:t>y quiero decirles que los amo </a:t>
            </a:r>
            <a:r>
              <a:rPr lang="es-CO" dirty="0"/>
              <a:t>en Cristo</a:t>
            </a:r>
            <a:r>
              <a:rPr lang="es-CO" dirty="0" smtClean="0"/>
              <a:t>. Y mi deseo y oración ferviente es que se preparen, porque este estado de maldad que impera en el mundo, es una evidencia de que Cristo pronto regresará por su iglesia. Amen.   </a:t>
            </a:r>
            <a:endParaRPr lang="es-CO" dirty="0"/>
          </a:p>
          <a:p>
            <a:endParaRPr lang="es-CO" dirty="0"/>
          </a:p>
        </p:txBody>
      </p:sp>
    </p:spTree>
    <p:extLst>
      <p:ext uri="{BB962C8B-B14F-4D97-AF65-F5344CB8AC3E}">
        <p14:creationId xmlns:p14="http://schemas.microsoft.com/office/powerpoint/2010/main" val="1341989431"/>
      </p:ext>
    </p:extLst>
  </p:cSld>
  <p:clrMapOvr>
    <a:masterClrMapping/>
  </p:clrMapOvr>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1047</TotalTime>
  <Words>699</Words>
  <Application>Microsoft Office PowerPoint</Application>
  <PresentationFormat>Panorámica</PresentationFormat>
  <Paragraphs>21</Paragraphs>
  <Slides>4</Slides>
  <Notes>0</Notes>
  <HiddenSlides>0</HiddenSlides>
  <MMClips>0</MMClips>
  <ScaleCrop>false</ScaleCrop>
  <HeadingPairs>
    <vt:vector size="6" baseType="variant">
      <vt:variant>
        <vt:lpstr>Fuentes usadas</vt:lpstr>
      </vt:variant>
      <vt:variant>
        <vt:i4>4</vt:i4>
      </vt:variant>
      <vt:variant>
        <vt:lpstr>Tema</vt:lpstr>
      </vt:variant>
      <vt:variant>
        <vt:i4>1</vt:i4>
      </vt:variant>
      <vt:variant>
        <vt:lpstr>Títulos de diapositiva</vt:lpstr>
      </vt:variant>
      <vt:variant>
        <vt:i4>4</vt:i4>
      </vt:variant>
    </vt:vector>
  </HeadingPairs>
  <TitlesOfParts>
    <vt:vector size="9" baseType="lpstr">
      <vt:lpstr>Arial</vt:lpstr>
      <vt:lpstr>Bell MT</vt:lpstr>
      <vt:lpstr>Calibri</vt:lpstr>
      <vt:lpstr>Calibri Light</vt:lpstr>
      <vt:lpstr>Tema de Office</vt:lpstr>
      <vt:lpstr>LA VERDAD SIEMPRE TRIUNFA: En el tiempo de Noé, todo lo visible estaba en su contra.</vt:lpstr>
      <vt:lpstr>Presentación de PowerPoint</vt:lpstr>
      <vt:lpstr>Presentación de PowerPoint</vt:lpstr>
      <vt:lpstr>CONCLUSIÓN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Usuario de Windows</dc:creator>
  <cp:lastModifiedBy>Usuario de Windows</cp:lastModifiedBy>
  <cp:revision>24</cp:revision>
  <dcterms:created xsi:type="dcterms:W3CDTF">2018-04-13T02:27:01Z</dcterms:created>
  <dcterms:modified xsi:type="dcterms:W3CDTF">2018-05-06T02:21:56Z</dcterms:modified>
</cp:coreProperties>
</file>